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7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770E4C-E88C-48AD-9AFD-A73B0BDC12AB}"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1EEABB-554C-4017-8512-827EB4E2BF2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770E4C-E88C-48AD-9AFD-A73B0BDC12AB}" type="datetimeFigureOut">
              <a:rPr lang="zh-CN" altLang="en-US" smtClean="0"/>
              <a:pPr/>
              <a:t>2015/9/23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1EEABB-554C-4017-8512-827EB4E2BF2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1124744"/>
            <a:ext cx="7772400" cy="866527"/>
          </a:xfrm>
        </p:spPr>
        <p:txBody>
          <a:bodyPr/>
          <a:lstStyle/>
          <a:p>
            <a:r>
              <a:rPr lang="zh-CN" altLang="en-US" dirty="0" smtClean="0">
                <a:solidFill>
                  <a:schemeClr val="bg1"/>
                </a:solidFill>
              </a:rPr>
              <a:t>千月驱动安装使用说明</a:t>
            </a:r>
            <a:endParaRPr lang="zh-CN" altLang="en-US" dirty="0">
              <a:solidFill>
                <a:schemeClr val="bg1"/>
              </a:solidFill>
            </a:endParaRPr>
          </a:p>
        </p:txBody>
      </p:sp>
      <p:sp>
        <p:nvSpPr>
          <p:cNvPr id="4" name="矩形 3"/>
          <p:cNvSpPr/>
          <p:nvPr/>
        </p:nvSpPr>
        <p:spPr>
          <a:xfrm>
            <a:off x="5076056" y="4293096"/>
            <a:ext cx="3096344" cy="12241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TS</a:t>
            </a:r>
            <a:r>
              <a:rPr lang="zh-CN" altLang="en-US" sz="3200" dirty="0" smtClean="0"/>
              <a:t>部</a:t>
            </a:r>
            <a:endParaRPr lang="en-US" altLang="zh-CN" sz="3200" dirty="0" smtClean="0"/>
          </a:p>
          <a:p>
            <a:pPr algn="ctr"/>
            <a:r>
              <a:rPr lang="en-US" altLang="zh-CN" sz="3200" dirty="0" smtClean="0"/>
              <a:t>2015/9</a:t>
            </a:r>
            <a:endParaRPr lang="zh-CN" altLang="en-US"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Grp="1" noChangeAspect="1" noChangeArrowheads="1"/>
          </p:cNvPicPr>
          <p:nvPr>
            <p:ph idx="1"/>
          </p:nvPr>
        </p:nvPicPr>
        <p:blipFill>
          <a:blip r:embed="rId2" cstate="print"/>
          <a:srcRect/>
          <a:stretch>
            <a:fillRect/>
          </a:stretch>
        </p:blipFill>
        <p:spPr bwMode="auto">
          <a:xfrm>
            <a:off x="251520" y="764704"/>
            <a:ext cx="3528392" cy="2808312"/>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4283968" y="620688"/>
            <a:ext cx="4243329" cy="2520280"/>
          </a:xfrm>
          <a:prstGeom prst="rect">
            <a:avLst/>
          </a:prstGeom>
          <a:noFill/>
          <a:ln w="9525">
            <a:noFill/>
            <a:miter lim="800000"/>
            <a:headEnd/>
            <a:tailEnd/>
          </a:ln>
        </p:spPr>
      </p:pic>
      <p:sp>
        <p:nvSpPr>
          <p:cNvPr id="6" name="矩形 5"/>
          <p:cNvSpPr/>
          <p:nvPr/>
        </p:nvSpPr>
        <p:spPr>
          <a:xfrm>
            <a:off x="539552" y="4149080"/>
            <a:ext cx="2736304" cy="21602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0000"/>
                </a:solidFill>
              </a:rPr>
              <a:t>1</a:t>
            </a:r>
            <a:r>
              <a:rPr lang="zh-CN" altLang="en-US" dirty="0" smtClean="0">
                <a:solidFill>
                  <a:srgbClr val="FF0000"/>
                </a:solidFill>
              </a:rPr>
              <a:t>：蓝牙适配器不支持苹果手机或者平板连接传输文件。</a:t>
            </a:r>
            <a:endParaRPr lang="zh-CN" altLang="en-US" dirty="0">
              <a:solidFill>
                <a:srgbClr val="FF0000"/>
              </a:solidFill>
            </a:endParaRPr>
          </a:p>
        </p:txBody>
      </p:sp>
      <p:sp>
        <p:nvSpPr>
          <p:cNvPr id="7" name="矩形 6"/>
          <p:cNvSpPr/>
          <p:nvPr/>
        </p:nvSpPr>
        <p:spPr>
          <a:xfrm>
            <a:off x="3275856" y="4149080"/>
            <a:ext cx="2304256" cy="21602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0000"/>
                </a:solidFill>
              </a:rPr>
              <a:t>2:</a:t>
            </a:r>
            <a:r>
              <a:rPr lang="zh-CN" altLang="en-US" dirty="0" smtClean="0">
                <a:solidFill>
                  <a:srgbClr val="FF0000"/>
                </a:solidFill>
              </a:rPr>
              <a:t>蓝牙适配器传输文件只能进行单个文件进行传输不能直接传输文件夹</a:t>
            </a:r>
            <a:endParaRPr lang="zh-CN" altLang="en-US" dirty="0">
              <a:solidFill>
                <a:srgbClr val="FF0000"/>
              </a:solidFill>
            </a:endParaRPr>
          </a:p>
        </p:txBody>
      </p:sp>
      <p:sp>
        <p:nvSpPr>
          <p:cNvPr id="8" name="矩形 7"/>
          <p:cNvSpPr/>
          <p:nvPr/>
        </p:nvSpPr>
        <p:spPr>
          <a:xfrm>
            <a:off x="5580112" y="4149080"/>
            <a:ext cx="2664296" cy="21602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0000"/>
                </a:solidFill>
              </a:rPr>
              <a:t>3:</a:t>
            </a:r>
            <a:r>
              <a:rPr lang="zh-CN" altLang="en-US" dirty="0" smtClean="0">
                <a:solidFill>
                  <a:srgbClr val="FF0000"/>
                </a:solidFill>
              </a:rPr>
              <a:t>手机于蓝牙适配器搜索配对需要开启手机蓝牙里面的附近可见模式</a:t>
            </a:r>
            <a:endParaRPr lang="zh-CN" altLang="en-US" dirty="0">
              <a:solidFill>
                <a:srgbClr val="FF0000"/>
              </a:solidFill>
            </a:endParaRPr>
          </a:p>
        </p:txBody>
      </p:sp>
      <p:sp>
        <p:nvSpPr>
          <p:cNvPr id="9" name="矩形 8"/>
          <p:cNvSpPr/>
          <p:nvPr/>
        </p:nvSpPr>
        <p:spPr>
          <a:xfrm>
            <a:off x="3275856" y="3645024"/>
            <a:ext cx="230425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注意事项</a:t>
            </a:r>
            <a:endParaRPr lang="zh-CN" altLang="en-US" dirty="0">
              <a:solidFill>
                <a:srgbClr val="FF0000"/>
              </a:solidFill>
            </a:endParaRPr>
          </a:p>
        </p:txBody>
      </p:sp>
      <p:sp>
        <p:nvSpPr>
          <p:cNvPr id="10" name="矩形 9"/>
          <p:cNvSpPr/>
          <p:nvPr/>
        </p:nvSpPr>
        <p:spPr>
          <a:xfrm>
            <a:off x="3275856" y="2636912"/>
            <a:ext cx="432048"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9</a:t>
            </a:r>
            <a:endParaRPr lang="zh-CN" altLang="en-US" dirty="0"/>
          </a:p>
        </p:txBody>
      </p:sp>
      <p:sp>
        <p:nvSpPr>
          <p:cNvPr id="11" name="矩形 10"/>
          <p:cNvSpPr/>
          <p:nvPr/>
        </p:nvSpPr>
        <p:spPr>
          <a:xfrm>
            <a:off x="7884368" y="2060848"/>
            <a:ext cx="43204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10</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rmAutofit/>
          </a:bodyPr>
          <a:lstStyle/>
          <a:p>
            <a:r>
              <a:rPr lang="zh-CN" altLang="en-US" sz="2800" dirty="0" smtClean="0"/>
              <a:t>蓝牙适配器连接手机说明</a:t>
            </a:r>
            <a:endParaRPr lang="zh-CN" altLang="en-US" sz="2800" dirty="0"/>
          </a:p>
        </p:txBody>
      </p:sp>
      <p:sp>
        <p:nvSpPr>
          <p:cNvPr id="3" name="内容占位符 2"/>
          <p:cNvSpPr>
            <a:spLocks noGrp="1"/>
          </p:cNvSpPr>
          <p:nvPr>
            <p:ph idx="1"/>
          </p:nvPr>
        </p:nvSpPr>
        <p:spPr>
          <a:xfrm>
            <a:off x="457200" y="980728"/>
            <a:ext cx="8229600" cy="5145435"/>
          </a:xfrm>
        </p:spPr>
        <p:txBody>
          <a:bodyPr>
            <a:normAutofit/>
          </a:bodyPr>
          <a:lstStyle/>
          <a:p>
            <a:r>
              <a:rPr lang="en-US" altLang="zh-CN" sz="2400" dirty="0" smtClean="0"/>
              <a:t>1</a:t>
            </a:r>
            <a:r>
              <a:rPr lang="zh-CN" altLang="en-US" sz="2400" dirty="0" smtClean="0"/>
              <a:t>：开启千月启动界面然后打开手机蓝牙并且开启附近可见模式然后再进行搜索。（图</a:t>
            </a:r>
            <a:r>
              <a:rPr lang="en-US" altLang="zh-CN" sz="2400" dirty="0" smtClean="0"/>
              <a:t>1-3 </a:t>
            </a:r>
            <a:r>
              <a:rPr lang="zh-CN" altLang="en-US" sz="2400" dirty="0" smtClean="0"/>
              <a:t>）</a:t>
            </a:r>
            <a:endParaRPr lang="en-US" altLang="zh-CN" sz="2400" dirty="0" smtClean="0"/>
          </a:p>
          <a:p>
            <a:r>
              <a:rPr lang="en-US" altLang="zh-CN" sz="2400" dirty="0" smtClean="0"/>
              <a:t>2</a:t>
            </a:r>
            <a:r>
              <a:rPr lang="zh-CN" altLang="en-US" sz="2400" dirty="0" smtClean="0"/>
              <a:t>：</a:t>
            </a:r>
            <a:r>
              <a:rPr lang="zh-CN" altLang="en-US" sz="2400" dirty="0" smtClean="0"/>
              <a:t>搜索到手机之后右击搜索到的手机选择配对。（图：</a:t>
            </a:r>
            <a:r>
              <a:rPr lang="en-US" altLang="zh-CN" sz="2400" dirty="0" smtClean="0"/>
              <a:t>4-5</a:t>
            </a:r>
            <a:r>
              <a:rPr lang="zh-CN" altLang="en-US" sz="2400" dirty="0" smtClean="0"/>
              <a:t>）</a:t>
            </a:r>
            <a:endParaRPr lang="en-US" altLang="zh-CN" sz="2400" dirty="0" smtClean="0"/>
          </a:p>
          <a:p>
            <a:r>
              <a:rPr lang="en-US" altLang="zh-CN" sz="2400" dirty="0" smtClean="0"/>
              <a:t>3</a:t>
            </a:r>
            <a:r>
              <a:rPr lang="zh-CN" altLang="en-US" sz="2400" dirty="0" smtClean="0"/>
              <a:t>：配对之后再右击配对的手机选择搜索服务，选择需要服务的选项进行连接。（图</a:t>
            </a:r>
            <a:r>
              <a:rPr lang="en-US" altLang="zh-CN" sz="2400" dirty="0" smtClean="0"/>
              <a:t>6-7</a:t>
            </a:r>
            <a:r>
              <a:rPr lang="zh-CN" altLang="en-US" sz="2400" dirty="0" smtClean="0"/>
              <a:t>）</a:t>
            </a:r>
            <a:endParaRPr lang="en-US" altLang="zh-CN" sz="2400" dirty="0" smtClean="0"/>
          </a:p>
          <a:p>
            <a:r>
              <a:rPr lang="en-US" altLang="zh-CN" sz="2400" dirty="0" smtClean="0"/>
              <a:t>4</a:t>
            </a:r>
            <a:r>
              <a:rPr lang="zh-CN" altLang="en-US" sz="2400" dirty="0" smtClean="0"/>
              <a:t>：连接之后打开电脑上面选择需要传输的文件，右击下选择发送到</a:t>
            </a:r>
            <a:r>
              <a:rPr lang="en-US" altLang="zh-CN" sz="2400" dirty="0" smtClean="0"/>
              <a:t>-</a:t>
            </a:r>
            <a:r>
              <a:rPr lang="zh-CN" altLang="en-US" sz="2400" dirty="0" smtClean="0"/>
              <a:t>蓝牙</a:t>
            </a:r>
            <a:r>
              <a:rPr lang="en-US" altLang="zh-CN" sz="2400" dirty="0" smtClean="0"/>
              <a:t>-</a:t>
            </a:r>
            <a:r>
              <a:rPr lang="zh-CN" altLang="en-US" sz="2400" dirty="0" smtClean="0"/>
              <a:t>在选择需要传输的手机。（图</a:t>
            </a:r>
            <a:r>
              <a:rPr lang="en-US" altLang="zh-CN" sz="2400" dirty="0" smtClean="0"/>
              <a:t>8-9</a:t>
            </a:r>
            <a:r>
              <a:rPr lang="zh-CN" altLang="en-US" sz="2400" dirty="0" smtClean="0"/>
              <a:t>）</a:t>
            </a:r>
            <a:endParaRPr lang="en-US" altLang="zh-CN" sz="2400" dirty="0" smtClean="0"/>
          </a:p>
          <a:p>
            <a:r>
              <a:rPr lang="en-US" altLang="zh-CN" sz="2400" dirty="0" smtClean="0"/>
              <a:t>5</a:t>
            </a:r>
            <a:r>
              <a:rPr lang="zh-CN" altLang="en-US" sz="2400" dirty="0" smtClean="0"/>
              <a:t>：选择手机之后手机会提示有接收文件点击确认就可以进行传输。（图</a:t>
            </a:r>
            <a:r>
              <a:rPr lang="en-US" altLang="zh-CN" sz="2400" dirty="0" smtClean="0"/>
              <a:t>10</a:t>
            </a:r>
            <a:r>
              <a:rPr lang="zh-CN" altLang="en-US" sz="2400" dirty="0" smtClean="0"/>
              <a:t>）</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683568" y="3140968"/>
            <a:ext cx="3240360" cy="2808312"/>
          </a:xfrm>
          <a:prstGeom prst="rect">
            <a:avLst/>
          </a:prstGeom>
          <a:noFill/>
          <a:ln w="9525">
            <a:noFill/>
            <a:miter lim="800000"/>
            <a:headEnd/>
            <a:tailEnd/>
          </a:ln>
        </p:spPr>
      </p:pic>
      <p:pic>
        <p:nvPicPr>
          <p:cNvPr id="2051" name="Picture 3"/>
          <p:cNvPicPr>
            <a:picLocks noGrp="1" noChangeAspect="1" noChangeArrowheads="1"/>
          </p:cNvPicPr>
          <p:nvPr>
            <p:ph idx="1"/>
          </p:nvPr>
        </p:nvPicPr>
        <p:blipFill>
          <a:blip r:embed="rId3" cstate="print"/>
          <a:srcRect/>
          <a:stretch>
            <a:fillRect/>
          </a:stretch>
        </p:blipFill>
        <p:spPr bwMode="auto">
          <a:xfrm>
            <a:off x="683568" y="476672"/>
            <a:ext cx="3168352" cy="2376264"/>
          </a:xfrm>
          <a:prstGeom prst="rect">
            <a:avLst/>
          </a:prstGeom>
          <a:noFill/>
          <a:ln w="9525">
            <a:noFill/>
            <a:miter lim="800000"/>
            <a:headEnd/>
            <a:tailEnd/>
          </a:ln>
        </p:spPr>
      </p:pic>
      <p:pic>
        <p:nvPicPr>
          <p:cNvPr id="2052" name="Picture 4" descr="D:\User\Tencent\2330571476\Image\C2C\O1PGP)5}YH(F6`D2ALC_P@C.jpg"/>
          <p:cNvPicPr>
            <a:picLocks noChangeAspect="1" noChangeArrowheads="1"/>
          </p:cNvPicPr>
          <p:nvPr/>
        </p:nvPicPr>
        <p:blipFill>
          <a:blip r:embed="rId4" cstate="print"/>
          <a:srcRect/>
          <a:stretch>
            <a:fillRect/>
          </a:stretch>
        </p:blipFill>
        <p:spPr bwMode="auto">
          <a:xfrm>
            <a:off x="4716016" y="476672"/>
            <a:ext cx="3059832" cy="2304256"/>
          </a:xfrm>
          <a:prstGeom prst="rect">
            <a:avLst/>
          </a:prstGeom>
          <a:noFill/>
        </p:spPr>
      </p:pic>
      <p:sp>
        <p:nvSpPr>
          <p:cNvPr id="7" name="矩形 6"/>
          <p:cNvSpPr/>
          <p:nvPr/>
        </p:nvSpPr>
        <p:spPr>
          <a:xfrm>
            <a:off x="4499992" y="3212976"/>
            <a:ext cx="3384376" cy="2808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蓝牙适配器连接电脑打开电脑的设备管理器确认是否识别蓝牙</a:t>
            </a:r>
            <a:endParaRPr lang="en-US" altLang="zh-CN" dirty="0" smtClean="0"/>
          </a:p>
          <a:p>
            <a:pPr algn="ctr"/>
            <a:endParaRPr lang="en-US" altLang="zh-CN" dirty="0" smtClean="0"/>
          </a:p>
          <a:p>
            <a:pPr algn="ctr"/>
            <a:r>
              <a:rPr lang="zh-CN" altLang="en-US" dirty="0"/>
              <a:t>右</a:t>
            </a:r>
            <a:r>
              <a:rPr lang="zh-CN" altLang="en-US" dirty="0" smtClean="0"/>
              <a:t>击计算机（</a:t>
            </a:r>
            <a:r>
              <a:rPr lang="en-US" altLang="zh-CN" dirty="0" err="1" smtClean="0"/>
              <a:t>xp</a:t>
            </a:r>
            <a:r>
              <a:rPr lang="zh-CN" altLang="en-US" dirty="0" smtClean="0"/>
              <a:t>系统是我的电脑）点击管理进入设备管理器</a:t>
            </a:r>
            <a:endParaRPr lang="en-US" altLang="zh-CN"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3200" dirty="0" smtClean="0"/>
              <a:t>驱动安装步骤</a:t>
            </a:r>
            <a:endParaRPr lang="zh-CN" altLang="en-US" sz="3200" dirty="0"/>
          </a:p>
        </p:txBody>
      </p:sp>
      <p:pic>
        <p:nvPicPr>
          <p:cNvPr id="16386" name="Picture 2"/>
          <p:cNvPicPr>
            <a:picLocks noGrp="1" noChangeAspect="1" noChangeArrowheads="1"/>
          </p:cNvPicPr>
          <p:nvPr>
            <p:ph idx="1"/>
          </p:nvPr>
        </p:nvPicPr>
        <p:blipFill>
          <a:blip r:embed="rId2" cstate="print"/>
          <a:srcRect/>
          <a:stretch>
            <a:fillRect/>
          </a:stretch>
        </p:blipFill>
        <p:spPr bwMode="auto">
          <a:xfrm>
            <a:off x="1475656" y="1124744"/>
            <a:ext cx="3168352" cy="2592287"/>
          </a:xfrm>
          <a:prstGeom prst="rect">
            <a:avLst/>
          </a:prstGeom>
          <a:noFill/>
          <a:ln w="9525">
            <a:noFill/>
            <a:miter lim="800000"/>
            <a:headEnd/>
            <a:tailEnd/>
          </a:ln>
        </p:spPr>
      </p:pic>
      <p:pic>
        <p:nvPicPr>
          <p:cNvPr id="16387" name="Picture 3"/>
          <p:cNvPicPr>
            <a:picLocks noChangeAspect="1" noChangeArrowheads="1"/>
          </p:cNvPicPr>
          <p:nvPr/>
        </p:nvPicPr>
        <p:blipFill>
          <a:blip r:embed="rId3" cstate="print"/>
          <a:srcRect/>
          <a:stretch>
            <a:fillRect/>
          </a:stretch>
        </p:blipFill>
        <p:spPr bwMode="auto">
          <a:xfrm>
            <a:off x="4860032" y="1124744"/>
            <a:ext cx="3376811" cy="2592288"/>
          </a:xfrm>
          <a:prstGeom prst="rect">
            <a:avLst/>
          </a:prstGeom>
          <a:noFill/>
          <a:ln w="9525">
            <a:noFill/>
            <a:miter lim="800000"/>
            <a:headEnd/>
            <a:tailEnd/>
          </a:ln>
        </p:spPr>
      </p:pic>
      <p:sp>
        <p:nvSpPr>
          <p:cNvPr id="7" name="矩形 6"/>
          <p:cNvSpPr/>
          <p:nvPr/>
        </p:nvSpPr>
        <p:spPr>
          <a:xfrm>
            <a:off x="4932040" y="4005064"/>
            <a:ext cx="3312368" cy="2448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下载好千月的驱动之后双击打开点击里面的千月驱动文件夹然后打开里面的</a:t>
            </a:r>
            <a:r>
              <a:rPr lang="en-US" altLang="zh-CN" dirty="0" smtClean="0"/>
              <a:t>install</a:t>
            </a:r>
            <a:r>
              <a:rPr lang="zh-CN" altLang="en-US" dirty="0" smtClean="0"/>
              <a:t>的文件选择</a:t>
            </a:r>
            <a:r>
              <a:rPr lang="en-US" altLang="zh-CN" dirty="0" smtClean="0"/>
              <a:t>setup.exe</a:t>
            </a:r>
            <a:r>
              <a:rPr lang="zh-CN" altLang="en-US" dirty="0" smtClean="0"/>
              <a:t>应用程序进行安装</a:t>
            </a:r>
            <a:endParaRPr lang="zh-CN" altLang="en-US" dirty="0"/>
          </a:p>
        </p:txBody>
      </p:sp>
      <p:pic>
        <p:nvPicPr>
          <p:cNvPr id="16389" name="Picture 5"/>
          <p:cNvPicPr>
            <a:picLocks noChangeAspect="1" noChangeArrowheads="1"/>
          </p:cNvPicPr>
          <p:nvPr/>
        </p:nvPicPr>
        <p:blipFill>
          <a:blip r:embed="rId4" cstate="print"/>
          <a:srcRect/>
          <a:stretch>
            <a:fillRect/>
          </a:stretch>
        </p:blipFill>
        <p:spPr bwMode="auto">
          <a:xfrm>
            <a:off x="1547664" y="3933056"/>
            <a:ext cx="3218110" cy="2532311"/>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idx="1"/>
          </p:nvPr>
        </p:nvPicPr>
        <p:blipFill>
          <a:blip r:embed="rId2" cstate="print"/>
          <a:srcRect/>
          <a:stretch>
            <a:fillRect/>
          </a:stretch>
        </p:blipFill>
        <p:spPr bwMode="auto">
          <a:xfrm>
            <a:off x="179512" y="116632"/>
            <a:ext cx="2808312" cy="3024336"/>
          </a:xfrm>
          <a:prstGeom prst="rect">
            <a:avLst/>
          </a:prstGeom>
          <a:noFill/>
          <a:ln w="9525">
            <a:noFill/>
            <a:miter lim="800000"/>
            <a:headEnd/>
            <a:tailEnd/>
          </a:ln>
        </p:spPr>
      </p:pic>
      <p:pic>
        <p:nvPicPr>
          <p:cNvPr id="17411" name="Picture 3"/>
          <p:cNvPicPr>
            <a:picLocks noChangeAspect="1" noChangeArrowheads="1"/>
          </p:cNvPicPr>
          <p:nvPr/>
        </p:nvPicPr>
        <p:blipFill>
          <a:blip r:embed="rId3" cstate="print"/>
          <a:srcRect/>
          <a:stretch>
            <a:fillRect/>
          </a:stretch>
        </p:blipFill>
        <p:spPr bwMode="auto">
          <a:xfrm>
            <a:off x="3059832" y="188640"/>
            <a:ext cx="2808312" cy="2952328"/>
          </a:xfrm>
          <a:prstGeom prst="rect">
            <a:avLst/>
          </a:prstGeom>
          <a:noFill/>
          <a:ln w="9525">
            <a:noFill/>
            <a:miter lim="800000"/>
            <a:headEnd/>
            <a:tailEnd/>
          </a:ln>
        </p:spPr>
      </p:pic>
      <p:pic>
        <p:nvPicPr>
          <p:cNvPr id="17412" name="Picture 4"/>
          <p:cNvPicPr>
            <a:picLocks noChangeAspect="1" noChangeArrowheads="1"/>
          </p:cNvPicPr>
          <p:nvPr/>
        </p:nvPicPr>
        <p:blipFill>
          <a:blip r:embed="rId4" cstate="print"/>
          <a:srcRect/>
          <a:stretch>
            <a:fillRect/>
          </a:stretch>
        </p:blipFill>
        <p:spPr bwMode="auto">
          <a:xfrm>
            <a:off x="6012160" y="188640"/>
            <a:ext cx="2808312" cy="2952328"/>
          </a:xfrm>
          <a:prstGeom prst="rect">
            <a:avLst/>
          </a:prstGeom>
          <a:noFill/>
          <a:ln w="9525">
            <a:noFill/>
            <a:miter lim="800000"/>
            <a:headEnd/>
            <a:tailEnd/>
          </a:ln>
        </p:spPr>
      </p:pic>
      <p:pic>
        <p:nvPicPr>
          <p:cNvPr id="17413" name="Picture 5"/>
          <p:cNvPicPr>
            <a:picLocks noChangeAspect="1" noChangeArrowheads="1"/>
          </p:cNvPicPr>
          <p:nvPr/>
        </p:nvPicPr>
        <p:blipFill>
          <a:blip r:embed="rId5" cstate="print"/>
          <a:srcRect/>
          <a:stretch>
            <a:fillRect/>
          </a:stretch>
        </p:blipFill>
        <p:spPr bwMode="auto">
          <a:xfrm>
            <a:off x="251520" y="3429000"/>
            <a:ext cx="2808312" cy="2846462"/>
          </a:xfrm>
          <a:prstGeom prst="rect">
            <a:avLst/>
          </a:prstGeom>
          <a:noFill/>
          <a:ln w="9525">
            <a:noFill/>
            <a:miter lim="800000"/>
            <a:headEnd/>
            <a:tailEnd/>
          </a:ln>
        </p:spPr>
      </p:pic>
      <p:pic>
        <p:nvPicPr>
          <p:cNvPr id="17414" name="Picture 6"/>
          <p:cNvPicPr>
            <a:picLocks noChangeAspect="1" noChangeArrowheads="1"/>
          </p:cNvPicPr>
          <p:nvPr/>
        </p:nvPicPr>
        <p:blipFill>
          <a:blip r:embed="rId6" cstate="print"/>
          <a:srcRect/>
          <a:stretch>
            <a:fillRect/>
          </a:stretch>
        </p:blipFill>
        <p:spPr bwMode="auto">
          <a:xfrm>
            <a:off x="3131840" y="3429001"/>
            <a:ext cx="2952328" cy="2880320"/>
          </a:xfrm>
          <a:prstGeom prst="rect">
            <a:avLst/>
          </a:prstGeom>
          <a:noFill/>
          <a:ln w="9525">
            <a:noFill/>
            <a:miter lim="800000"/>
            <a:headEnd/>
            <a:tailEnd/>
          </a:ln>
        </p:spPr>
      </p:pic>
      <p:pic>
        <p:nvPicPr>
          <p:cNvPr id="17415" name="Picture 7" descr="D:\User\Desktop\新建文件夹\8NV0D4BU2U}$RSFC%IEODDT.png"/>
          <p:cNvPicPr>
            <a:picLocks noChangeAspect="1" noChangeArrowheads="1"/>
          </p:cNvPicPr>
          <p:nvPr/>
        </p:nvPicPr>
        <p:blipFill>
          <a:blip r:embed="rId7" cstate="print"/>
          <a:srcRect/>
          <a:stretch>
            <a:fillRect/>
          </a:stretch>
        </p:blipFill>
        <p:spPr bwMode="auto">
          <a:xfrm>
            <a:off x="6156176" y="3501008"/>
            <a:ext cx="2736304" cy="2232248"/>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rmAutofit/>
          </a:bodyPr>
          <a:lstStyle/>
          <a:p>
            <a:r>
              <a:rPr lang="zh-CN" altLang="en-US" sz="2800" dirty="0" smtClean="0"/>
              <a:t>耳机连接步骤</a:t>
            </a:r>
            <a:endParaRPr lang="zh-CN" altLang="en-US" sz="2800"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467544" y="908720"/>
            <a:ext cx="3517007" cy="274823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644008" y="980728"/>
            <a:ext cx="3240360" cy="2664296"/>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467544" y="3861048"/>
            <a:ext cx="3384376" cy="2808312"/>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4572000" y="3861048"/>
            <a:ext cx="3600400" cy="2686769"/>
          </a:xfrm>
          <a:prstGeom prst="rect">
            <a:avLst/>
          </a:prstGeom>
          <a:noFill/>
          <a:ln w="9525">
            <a:noFill/>
            <a:miter lim="800000"/>
            <a:headEnd/>
            <a:tailEnd/>
          </a:ln>
        </p:spPr>
      </p:pic>
      <p:sp>
        <p:nvSpPr>
          <p:cNvPr id="10" name="矩形 9"/>
          <p:cNvSpPr/>
          <p:nvPr/>
        </p:nvSpPr>
        <p:spPr>
          <a:xfrm>
            <a:off x="3275856" y="3356992"/>
            <a:ext cx="504056"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p>
        </p:txBody>
      </p:sp>
      <p:sp>
        <p:nvSpPr>
          <p:cNvPr id="11" name="矩形 10"/>
          <p:cNvSpPr/>
          <p:nvPr/>
        </p:nvSpPr>
        <p:spPr>
          <a:xfrm>
            <a:off x="7308304" y="3356992"/>
            <a:ext cx="57606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2" name="矩形 11"/>
          <p:cNvSpPr/>
          <p:nvPr/>
        </p:nvSpPr>
        <p:spPr>
          <a:xfrm>
            <a:off x="3275856" y="6381328"/>
            <a:ext cx="57606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3" name="矩形 12"/>
          <p:cNvSpPr/>
          <p:nvPr/>
        </p:nvSpPr>
        <p:spPr>
          <a:xfrm>
            <a:off x="7668344" y="6237312"/>
            <a:ext cx="504056"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4283968" y="260648"/>
            <a:ext cx="3528392" cy="2764904"/>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67544" y="3212976"/>
            <a:ext cx="3456384" cy="3024336"/>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a:off x="4355976" y="3212976"/>
            <a:ext cx="3456384" cy="3158960"/>
          </a:xfrm>
          <a:prstGeom prst="rect">
            <a:avLst/>
          </a:prstGeom>
          <a:noFill/>
          <a:ln w="9525">
            <a:noFill/>
            <a:miter lim="800000"/>
            <a:headEnd/>
            <a:tailEnd/>
          </a:ln>
        </p:spPr>
      </p:pic>
      <p:sp>
        <p:nvSpPr>
          <p:cNvPr id="8" name="矩形 7"/>
          <p:cNvSpPr/>
          <p:nvPr/>
        </p:nvSpPr>
        <p:spPr>
          <a:xfrm>
            <a:off x="3131840" y="2564904"/>
            <a:ext cx="648072"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9" name="矩形 8"/>
          <p:cNvSpPr/>
          <p:nvPr/>
        </p:nvSpPr>
        <p:spPr>
          <a:xfrm>
            <a:off x="7380312" y="2708920"/>
            <a:ext cx="36004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0" name="矩形 9"/>
          <p:cNvSpPr/>
          <p:nvPr/>
        </p:nvSpPr>
        <p:spPr>
          <a:xfrm>
            <a:off x="3491880" y="5805264"/>
            <a:ext cx="43204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7</a:t>
            </a:r>
            <a:endParaRPr lang="zh-CN" altLang="en-US" dirty="0"/>
          </a:p>
        </p:txBody>
      </p:sp>
      <p:sp>
        <p:nvSpPr>
          <p:cNvPr id="11" name="矩形 10"/>
          <p:cNvSpPr/>
          <p:nvPr/>
        </p:nvSpPr>
        <p:spPr>
          <a:xfrm>
            <a:off x="7380312" y="5949280"/>
            <a:ext cx="360040"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a:t>
            </a:r>
            <a:endParaRPr lang="zh-CN" altLang="en-US" dirty="0"/>
          </a:p>
        </p:txBody>
      </p:sp>
      <p:pic>
        <p:nvPicPr>
          <p:cNvPr id="2054" name="Picture 6"/>
          <p:cNvPicPr>
            <a:picLocks noChangeAspect="1" noChangeArrowheads="1"/>
          </p:cNvPicPr>
          <p:nvPr/>
        </p:nvPicPr>
        <p:blipFill>
          <a:blip r:embed="rId5" cstate="print"/>
          <a:srcRect/>
          <a:stretch>
            <a:fillRect/>
          </a:stretch>
        </p:blipFill>
        <p:spPr bwMode="auto">
          <a:xfrm>
            <a:off x="467544" y="332656"/>
            <a:ext cx="3672408" cy="26351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6192688"/>
          </a:xfrm>
        </p:spPr>
        <p:txBody>
          <a:bodyPr>
            <a:normAutofit/>
          </a:bodyPr>
          <a:lstStyle/>
          <a:p>
            <a:r>
              <a:rPr lang="en-US" altLang="zh-CN" sz="2400" dirty="0" smtClean="0"/>
              <a:t>1</a:t>
            </a:r>
            <a:r>
              <a:rPr lang="zh-CN" altLang="en-US" sz="2400" dirty="0" smtClean="0"/>
              <a:t>：</a:t>
            </a:r>
            <a:r>
              <a:rPr lang="zh-CN" altLang="en-US" sz="1800" dirty="0" smtClean="0"/>
              <a:t>适配器连接电脑打开内置千月启动界面并且确认蓝牙或者音箱开启的搜索配对模式</a:t>
            </a:r>
            <a:r>
              <a:rPr lang="en-US" altLang="zh-CN" sz="1800" dirty="0" smtClean="0"/>
              <a:t>(</a:t>
            </a:r>
            <a:r>
              <a:rPr lang="zh-CN" altLang="en-US" sz="1800" dirty="0" smtClean="0"/>
              <a:t>灯亮了也先不要松开，，， 一直按到指示灯是红蓝交替闪烁的状态才松开手，这才是进入到了搜索模式，电脑才可以搜索到这个蓝牙耳机的</a:t>
            </a:r>
            <a:r>
              <a:rPr lang="zh-CN" altLang="en-US" sz="1800" dirty="0" smtClean="0"/>
              <a:t>。（图</a:t>
            </a:r>
            <a:r>
              <a:rPr lang="en-US" altLang="zh-CN" sz="1800" dirty="0" smtClean="0"/>
              <a:t>1</a:t>
            </a:r>
            <a:r>
              <a:rPr lang="zh-CN" altLang="en-US" sz="1800" dirty="0" smtClean="0"/>
              <a:t>）</a:t>
            </a:r>
            <a:endParaRPr lang="en-US" altLang="zh-CN" sz="1800" dirty="0" smtClean="0"/>
          </a:p>
          <a:p>
            <a:r>
              <a:rPr lang="en-US" altLang="zh-CN" sz="1800" dirty="0" smtClean="0"/>
              <a:t>2</a:t>
            </a:r>
            <a:r>
              <a:rPr lang="zh-CN" altLang="en-US" sz="1800" dirty="0" smtClean="0"/>
              <a:t>：</a:t>
            </a:r>
            <a:r>
              <a:rPr lang="zh-CN" altLang="en-US" sz="1800" dirty="0" smtClean="0"/>
              <a:t>右</a:t>
            </a:r>
            <a:r>
              <a:rPr lang="zh-CN" altLang="en-US" sz="1800" dirty="0" smtClean="0"/>
              <a:t>击启动界面中的小太阳的图标（晚上为月亮）点击搜索设备（图</a:t>
            </a:r>
            <a:r>
              <a:rPr lang="en-US" altLang="zh-CN" sz="1800" dirty="0" smtClean="0"/>
              <a:t>2-4</a:t>
            </a:r>
            <a:r>
              <a:rPr lang="zh-CN" altLang="en-US" sz="1800" dirty="0" smtClean="0"/>
              <a:t>）</a:t>
            </a:r>
            <a:endParaRPr lang="en-US" altLang="zh-CN" sz="1800" dirty="0" smtClean="0"/>
          </a:p>
          <a:p>
            <a:r>
              <a:rPr lang="en-US" altLang="zh-CN" sz="1800" dirty="0" smtClean="0"/>
              <a:t>3</a:t>
            </a:r>
            <a:r>
              <a:rPr lang="zh-CN" altLang="en-US" sz="1800" dirty="0" smtClean="0"/>
              <a:t>：搜索到蓝牙耳机或者音箱之后右击搜索到的设备选择配对（图</a:t>
            </a:r>
            <a:r>
              <a:rPr lang="en-US" altLang="zh-CN" sz="1800" dirty="0" smtClean="0"/>
              <a:t>5</a:t>
            </a:r>
            <a:r>
              <a:rPr lang="zh-CN" altLang="en-US" sz="1800" dirty="0" smtClean="0"/>
              <a:t>）</a:t>
            </a:r>
            <a:endParaRPr lang="en-US" altLang="zh-CN" sz="1800" dirty="0" smtClean="0"/>
          </a:p>
          <a:p>
            <a:r>
              <a:rPr lang="en-US" altLang="zh-CN" sz="1800" dirty="0" smtClean="0"/>
              <a:t>4</a:t>
            </a:r>
            <a:r>
              <a:rPr lang="zh-CN" altLang="en-US" sz="1800" dirty="0" smtClean="0"/>
              <a:t>：配对之后右击已经配对的设备选择搜索服务（图</a:t>
            </a:r>
            <a:r>
              <a:rPr lang="en-US" altLang="zh-CN" sz="1800" dirty="0" smtClean="0"/>
              <a:t>6</a:t>
            </a:r>
            <a:r>
              <a:rPr lang="zh-CN" altLang="en-US" sz="1800" dirty="0" smtClean="0"/>
              <a:t>）</a:t>
            </a:r>
            <a:endParaRPr lang="en-US" altLang="zh-CN" sz="1800" dirty="0" smtClean="0"/>
          </a:p>
          <a:p>
            <a:r>
              <a:rPr lang="en-US" altLang="zh-CN" sz="1800" dirty="0" smtClean="0"/>
              <a:t>5</a:t>
            </a:r>
            <a:r>
              <a:rPr lang="zh-CN" altLang="en-US" sz="1800" dirty="0" smtClean="0"/>
              <a:t>：搜索服务之后会出现有出现可以支持服务 ，在选择需要的服务进行连接（图</a:t>
            </a:r>
            <a:r>
              <a:rPr lang="en-US" altLang="zh-CN" sz="1800" dirty="0" smtClean="0"/>
              <a:t>7-8</a:t>
            </a:r>
            <a:r>
              <a:rPr lang="zh-CN" altLang="en-US" sz="1800" dirty="0" smtClean="0"/>
              <a:t>）</a:t>
            </a:r>
            <a:endParaRPr lang="en-US" altLang="zh-CN" sz="1800" dirty="0" smtClean="0"/>
          </a:p>
          <a:p>
            <a:r>
              <a:rPr lang="zh-CN" altLang="en-US" sz="1800" dirty="0" smtClean="0"/>
              <a:t>注意事项：</a:t>
            </a:r>
            <a:endParaRPr lang="en-US" altLang="zh-CN" sz="1800" dirty="0" smtClean="0"/>
          </a:p>
          <a:p>
            <a:r>
              <a:rPr lang="en-US" altLang="zh-CN" sz="1800" dirty="0" smtClean="0">
                <a:solidFill>
                  <a:srgbClr val="FF0000"/>
                </a:solidFill>
              </a:rPr>
              <a:t>1:</a:t>
            </a:r>
            <a:r>
              <a:rPr lang="zh-CN" altLang="en-US" sz="1800" dirty="0" smtClean="0">
                <a:solidFill>
                  <a:srgbClr val="FF0000"/>
                </a:solidFill>
              </a:rPr>
              <a:t>蓝牙适配器连接电脑驱动安装之后电脑右下角的蓝牙图标为蓝色，没有识别是灰色。</a:t>
            </a:r>
            <a:endParaRPr lang="en-US" altLang="zh-CN" sz="1800" dirty="0" smtClean="0">
              <a:solidFill>
                <a:srgbClr val="FF0000"/>
              </a:solidFill>
            </a:endParaRPr>
          </a:p>
          <a:p>
            <a:r>
              <a:rPr lang="en-US" altLang="zh-CN" sz="1800" dirty="0" smtClean="0">
                <a:solidFill>
                  <a:srgbClr val="FF0000"/>
                </a:solidFill>
              </a:rPr>
              <a:t>2</a:t>
            </a:r>
            <a:r>
              <a:rPr lang="zh-CN" altLang="en-US" sz="1800" dirty="0" smtClean="0">
                <a:solidFill>
                  <a:srgbClr val="FF0000"/>
                </a:solidFill>
              </a:rPr>
              <a:t>：连接设备提示需要输入蓝牙口令可以直接输入</a:t>
            </a:r>
            <a:r>
              <a:rPr lang="en-US" altLang="zh-CN" sz="1800" dirty="0" smtClean="0">
                <a:solidFill>
                  <a:srgbClr val="FF0000"/>
                </a:solidFill>
              </a:rPr>
              <a:t>4</a:t>
            </a:r>
            <a:r>
              <a:rPr lang="zh-CN" altLang="en-US" sz="1800" dirty="0" smtClean="0">
                <a:solidFill>
                  <a:srgbClr val="FF0000"/>
                </a:solidFill>
              </a:rPr>
              <a:t>个</a:t>
            </a:r>
            <a:r>
              <a:rPr lang="en-US" altLang="zh-CN" sz="1800" dirty="0" smtClean="0">
                <a:solidFill>
                  <a:srgbClr val="FF0000"/>
                </a:solidFill>
              </a:rPr>
              <a:t>0</a:t>
            </a:r>
            <a:r>
              <a:rPr lang="zh-CN" altLang="en-US" sz="1800" dirty="0" smtClean="0">
                <a:solidFill>
                  <a:srgbClr val="FF0000"/>
                </a:solidFill>
              </a:rPr>
              <a:t>进行登入</a:t>
            </a:r>
            <a:endParaRPr lang="en-US" altLang="zh-CN" sz="1800" dirty="0" smtClean="0">
              <a:solidFill>
                <a:srgbClr val="FF0000"/>
              </a:solidFill>
            </a:endParaRPr>
          </a:p>
          <a:p>
            <a:r>
              <a:rPr lang="en-US" altLang="zh-CN" sz="1800" dirty="0" smtClean="0">
                <a:solidFill>
                  <a:srgbClr val="FF0000"/>
                </a:solidFill>
              </a:rPr>
              <a:t>3</a:t>
            </a:r>
            <a:r>
              <a:rPr lang="zh-CN" altLang="en-US" sz="1800" dirty="0" smtClean="0">
                <a:solidFill>
                  <a:srgbClr val="FF0000"/>
                </a:solidFill>
              </a:rPr>
              <a:t>：如果设备已经连接但是还是没有声音可以右击扬声器点击播放设备选择音频输出为蓝牙默认输出</a:t>
            </a:r>
            <a:endParaRPr lang="en-US" altLang="zh-CN" sz="1800" dirty="0" smtClean="0">
              <a:solidFill>
                <a:srgbClr val="FF0000"/>
              </a:solidFill>
            </a:endParaRPr>
          </a:p>
          <a:p>
            <a:r>
              <a:rPr lang="en-US" altLang="zh-CN" sz="1800" dirty="0" smtClean="0">
                <a:solidFill>
                  <a:srgbClr val="FF0000"/>
                </a:solidFill>
              </a:rPr>
              <a:t>4</a:t>
            </a:r>
            <a:r>
              <a:rPr lang="zh-CN" altLang="en-US" sz="1800" dirty="0" smtClean="0">
                <a:solidFill>
                  <a:srgbClr val="FF0000"/>
                </a:solidFill>
              </a:rPr>
              <a:t>：蓝牙适配器可以支持多个设备连接使用，但是一个设备不能支持多个蓝牙适配器连接。</a:t>
            </a:r>
            <a:endParaRPr lang="en-US" altLang="zh-CN" sz="1800" dirty="0" smtClean="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562074"/>
          </a:xfrm>
        </p:spPr>
        <p:txBody>
          <a:bodyPr>
            <a:normAutofit/>
          </a:bodyPr>
          <a:lstStyle/>
          <a:p>
            <a:r>
              <a:rPr lang="zh-CN" altLang="en-US" sz="2800" dirty="0" smtClean="0"/>
              <a:t>蓝牙适配器连接手机</a:t>
            </a:r>
            <a:endParaRPr lang="zh-CN" altLang="en-US" sz="2800" dirty="0"/>
          </a:p>
        </p:txBody>
      </p:sp>
      <p:pic>
        <p:nvPicPr>
          <p:cNvPr id="4" name="Picture 3"/>
          <p:cNvPicPr>
            <a:picLocks noGrp="1" noChangeAspect="1" noChangeArrowheads="1"/>
          </p:cNvPicPr>
          <p:nvPr>
            <p:ph idx="1"/>
          </p:nvPr>
        </p:nvPicPr>
        <p:blipFill>
          <a:blip r:embed="rId2" cstate="print"/>
          <a:srcRect/>
          <a:stretch>
            <a:fillRect/>
          </a:stretch>
        </p:blipFill>
        <p:spPr bwMode="auto">
          <a:xfrm>
            <a:off x="611560" y="908720"/>
            <a:ext cx="3240360" cy="2952328"/>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4788024" y="980728"/>
            <a:ext cx="3240360" cy="2664296"/>
          </a:xfrm>
          <a:prstGeom prst="rect">
            <a:avLst/>
          </a:prstGeom>
          <a:noFill/>
          <a:ln w="9525">
            <a:noFill/>
            <a:miter lim="800000"/>
            <a:headEnd/>
            <a:tailEnd/>
          </a:ln>
        </p:spPr>
      </p:pic>
      <p:pic>
        <p:nvPicPr>
          <p:cNvPr id="6" name="Picture 5"/>
          <p:cNvPicPr>
            <a:picLocks noChangeAspect="1" noChangeArrowheads="1"/>
          </p:cNvPicPr>
          <p:nvPr/>
        </p:nvPicPr>
        <p:blipFill>
          <a:blip r:embed="rId4" cstate="print"/>
          <a:srcRect/>
          <a:stretch>
            <a:fillRect/>
          </a:stretch>
        </p:blipFill>
        <p:spPr bwMode="auto">
          <a:xfrm>
            <a:off x="611560" y="4077072"/>
            <a:ext cx="3240360" cy="2592288"/>
          </a:xfrm>
          <a:prstGeom prst="rect">
            <a:avLst/>
          </a:prstGeom>
          <a:noFill/>
          <a:ln w="9525">
            <a:noFill/>
            <a:miter lim="800000"/>
            <a:headEnd/>
            <a:tailEnd/>
          </a:ln>
        </p:spPr>
      </p:pic>
      <p:pic>
        <p:nvPicPr>
          <p:cNvPr id="4098" name="Picture 2"/>
          <p:cNvPicPr>
            <a:picLocks noChangeAspect="1" noChangeArrowheads="1"/>
          </p:cNvPicPr>
          <p:nvPr/>
        </p:nvPicPr>
        <p:blipFill>
          <a:blip r:embed="rId5" cstate="print"/>
          <a:srcRect/>
          <a:stretch>
            <a:fillRect/>
          </a:stretch>
        </p:blipFill>
        <p:spPr bwMode="auto">
          <a:xfrm>
            <a:off x="4716016" y="4077071"/>
            <a:ext cx="3247653" cy="2569095"/>
          </a:xfrm>
          <a:prstGeom prst="rect">
            <a:avLst/>
          </a:prstGeom>
          <a:noFill/>
          <a:ln w="9525">
            <a:noFill/>
            <a:miter lim="800000"/>
            <a:headEnd/>
            <a:tailEnd/>
          </a:ln>
        </p:spPr>
      </p:pic>
      <p:sp>
        <p:nvSpPr>
          <p:cNvPr id="8" name="矩形 7"/>
          <p:cNvSpPr/>
          <p:nvPr/>
        </p:nvSpPr>
        <p:spPr>
          <a:xfrm>
            <a:off x="3347864" y="3501008"/>
            <a:ext cx="504056"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9" name="矩形 8"/>
          <p:cNvSpPr/>
          <p:nvPr/>
        </p:nvSpPr>
        <p:spPr>
          <a:xfrm>
            <a:off x="7380312" y="3356992"/>
            <a:ext cx="504056"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0" name="矩形 9"/>
          <p:cNvSpPr/>
          <p:nvPr/>
        </p:nvSpPr>
        <p:spPr>
          <a:xfrm>
            <a:off x="3203848" y="6381328"/>
            <a:ext cx="576064"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1" name="矩形 10"/>
          <p:cNvSpPr/>
          <p:nvPr/>
        </p:nvSpPr>
        <p:spPr>
          <a:xfrm>
            <a:off x="7380312" y="6381328"/>
            <a:ext cx="576064"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179512" y="116632"/>
            <a:ext cx="3600400" cy="2952329"/>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4644008" y="188640"/>
            <a:ext cx="3901033" cy="2882825"/>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4716016" y="3429000"/>
            <a:ext cx="3672408" cy="2736304"/>
          </a:xfrm>
          <a:prstGeom prst="rect">
            <a:avLst/>
          </a:prstGeom>
          <a:noFill/>
          <a:ln w="9525">
            <a:noFill/>
            <a:miter lim="800000"/>
            <a:headEnd/>
            <a:tailEnd/>
          </a:ln>
        </p:spPr>
      </p:pic>
      <p:pic>
        <p:nvPicPr>
          <p:cNvPr id="5126" name="Picture 6"/>
          <p:cNvPicPr>
            <a:picLocks noChangeAspect="1" noChangeArrowheads="1"/>
          </p:cNvPicPr>
          <p:nvPr/>
        </p:nvPicPr>
        <p:blipFill>
          <a:blip r:embed="rId5" cstate="print"/>
          <a:srcRect/>
          <a:stretch>
            <a:fillRect/>
          </a:stretch>
        </p:blipFill>
        <p:spPr bwMode="auto">
          <a:xfrm>
            <a:off x="323529" y="3356992"/>
            <a:ext cx="3672408" cy="2952328"/>
          </a:xfrm>
          <a:prstGeom prst="rect">
            <a:avLst/>
          </a:prstGeom>
          <a:noFill/>
          <a:ln w="9525">
            <a:noFill/>
            <a:miter lim="800000"/>
            <a:headEnd/>
            <a:tailEnd/>
          </a:ln>
        </p:spPr>
      </p:pic>
      <p:sp>
        <p:nvSpPr>
          <p:cNvPr id="9" name="矩形 8"/>
          <p:cNvSpPr/>
          <p:nvPr/>
        </p:nvSpPr>
        <p:spPr>
          <a:xfrm>
            <a:off x="3275856" y="2708920"/>
            <a:ext cx="50405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10" name="矩形 9"/>
          <p:cNvSpPr/>
          <p:nvPr/>
        </p:nvSpPr>
        <p:spPr>
          <a:xfrm>
            <a:off x="7956376" y="2708920"/>
            <a:ext cx="576064"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1" name="矩形 10"/>
          <p:cNvSpPr/>
          <p:nvPr/>
        </p:nvSpPr>
        <p:spPr>
          <a:xfrm>
            <a:off x="3419872" y="5877272"/>
            <a:ext cx="576064"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7</a:t>
            </a:r>
            <a:endParaRPr lang="zh-CN" altLang="en-US" dirty="0"/>
          </a:p>
        </p:txBody>
      </p:sp>
      <p:sp>
        <p:nvSpPr>
          <p:cNvPr id="12" name="矩形 11"/>
          <p:cNvSpPr/>
          <p:nvPr/>
        </p:nvSpPr>
        <p:spPr>
          <a:xfrm>
            <a:off x="7884368" y="6093296"/>
            <a:ext cx="432048"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TotalTime>
  <Words>532</Words>
  <Application>Microsoft Office PowerPoint</Application>
  <PresentationFormat>全屏显示(4:3)</PresentationFormat>
  <Paragraphs>48</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千月驱动安装使用说明</vt:lpstr>
      <vt:lpstr>幻灯片 2</vt:lpstr>
      <vt:lpstr>驱动安装步骤</vt:lpstr>
      <vt:lpstr>幻灯片 4</vt:lpstr>
      <vt:lpstr>耳机连接步骤</vt:lpstr>
      <vt:lpstr>幻灯片 6</vt:lpstr>
      <vt:lpstr>幻灯片 7</vt:lpstr>
      <vt:lpstr>蓝牙适配器连接手机</vt:lpstr>
      <vt:lpstr>幻灯片 9</vt:lpstr>
      <vt:lpstr>幻灯片 10</vt:lpstr>
      <vt:lpstr>蓝牙适配器连接手机说明</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千月驱动安装使用说明</dc:title>
  <dc:creator>ORICO</dc:creator>
  <cp:lastModifiedBy>ORICO</cp:lastModifiedBy>
  <cp:revision>32</cp:revision>
  <dcterms:created xsi:type="dcterms:W3CDTF">2015-09-23T01:39:35Z</dcterms:created>
  <dcterms:modified xsi:type="dcterms:W3CDTF">2015-09-23T07:23:19Z</dcterms:modified>
</cp:coreProperties>
</file>